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1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08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44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7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12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9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03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36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43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0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99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6AF7-ABA9-4F64-87C2-1B0E1BFE1F4D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C298-5075-413A-B804-593DD0500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6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Implementation and enforcement of a code of conduct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Brendan Keith</a:t>
            </a:r>
          </a:p>
          <a:p>
            <a:r>
              <a:rPr lang="en-GB" dirty="0" smtClean="0"/>
              <a:t>Registrar of Members’ Interests</a:t>
            </a:r>
          </a:p>
          <a:p>
            <a:r>
              <a:rPr lang="en-GB" dirty="0" smtClean="0"/>
              <a:t>House of Lords</a:t>
            </a:r>
          </a:p>
          <a:p>
            <a:r>
              <a:rPr lang="en-GB" dirty="0" smtClean="0"/>
              <a:t>London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3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3" y="360607"/>
            <a:ext cx="11487955" cy="669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Models for a code of conduct</a:t>
            </a:r>
            <a:endParaRPr lang="en-GB" sz="3600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possible models for a code of conduct: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GB" sz="2800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Prohibition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code sets out what Members may not do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Permissive with disclosure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can do most things but there must be full disclosure of their interests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2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076" y="315458"/>
            <a:ext cx="10938456" cy="6867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and Enforcement</a:t>
            </a:r>
            <a:endParaRPr lang="en-GB" sz="3600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elements </a:t>
            </a:r>
          </a:p>
          <a:p>
            <a:pPr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Advice to Members</a:t>
            </a:r>
          </a:p>
          <a:p>
            <a:pPr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complaints procedure</a:t>
            </a:r>
          </a:p>
          <a:p>
            <a:pPr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review procedure/court of appeal</a:t>
            </a:r>
          </a:p>
          <a:p>
            <a:pPr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Sentencing - The role of the Chamber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43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3944"/>
            <a:ext cx="11964472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need for advice</a:t>
            </a:r>
            <a:endParaRPr lang="en-GB" sz="3600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 of conduct can be short and limited to general principles.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can on the other hand be long and detailed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in either case Members need advice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4" y="1313647"/>
            <a:ext cx="10998557" cy="3543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complaints procedure</a:t>
            </a:r>
            <a:endParaRPr lang="en-GB" sz="3600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happens when allegations are made that a Member or Members have broken the code of conduct?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a complaints procedure. 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2383" y="1068946"/>
            <a:ext cx="9599053" cy="2295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review procedure</a:t>
            </a:r>
            <a:endParaRPr lang="en-GB" sz="3600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happens after the Commissioner has investigated a complaint that the code has been violated by a Member?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9853" y="901521"/>
            <a:ext cx="10122795" cy="2725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Punishment</a:t>
            </a:r>
            <a:endParaRPr lang="en-GB" sz="3600" dirty="0" smtClean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Parliaments are self-regulating</a:t>
            </a:r>
          </a:p>
          <a:p>
            <a:pPr marL="457200" indent="-4572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House imposes the penalty for a breach of the code. 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39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Implementation and enforcement of a code of conduct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Houses of Parliament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and enforcement of a code of conduct</dc:title>
  <dc:creator>KEITH, Brendan</dc:creator>
  <cp:lastModifiedBy>KEITH, Brendan</cp:lastModifiedBy>
  <cp:revision>13</cp:revision>
  <dcterms:created xsi:type="dcterms:W3CDTF">2014-05-05T12:43:14Z</dcterms:created>
  <dcterms:modified xsi:type="dcterms:W3CDTF">2014-05-06T18:47:05Z</dcterms:modified>
</cp:coreProperties>
</file>